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2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4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8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9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9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7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D35C-12DD-4F96-88AF-F3BC34DC1D0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AB02-3FD4-4326-9AFF-977D3037C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719062"/>
                  </p:ext>
                </p:extLst>
              </p:nvPr>
            </p:nvGraphicFramePr>
            <p:xfrm>
              <a:off x="-2" y="-1"/>
              <a:ext cx="12192000" cy="68580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  <a:gridCol w="2032000"/>
                    <a:gridCol w="2032000"/>
                    <a:gridCol w="2032000"/>
                  </a:tblGrid>
                  <a:tr h="2286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400" b="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mk-MK" sz="24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mk-MK" sz="24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400" b="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mk-MK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mk-MK" sz="24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mk-MK" sz="24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mk-MK" sz="24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000" b="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4−(1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)=</m:t>
                                </m:r>
                              </m:oMath>
                            </m:oMathPara>
                          </a14:m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000" b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−(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)=</m:t>
                                </m:r>
                              </m:oMath>
                            </m:oMathPara>
                          </a14:m>
                          <a:endParaRPr lang="en-US" sz="1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Најдете две дропки (кои не се осмини) кои даваат збир 7/ 8</a:t>
                          </a:r>
                          <a:endParaRPr lang="en-US" sz="1000" b="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Најдете две дропки (кои не се четвртини) со разлика од ¼.</a:t>
                          </a:r>
                          <a:endParaRPr lang="en-US" sz="1000" b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</a:tr>
                  <a:tr h="2286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40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  <m:r>
                                  <a:rPr lang="mk-MK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mk-MK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 smtClean="0"/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40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mk-MK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mk-MK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000" b="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000" b="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+0,25−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Најдете две дропки (кои не се четвртини) чија разлика е  1¼. Како го решивте ова? Можете ли да најдете две различни дропки со ова барање?</a:t>
                          </a:r>
                          <a:endParaRPr lang="en-US" sz="1000" b="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Периметарот на еден триаголник е 10</a:t>
                          </a:r>
                          <a:r>
                            <a:rPr lang="en-US" sz="1400" b="0" dirty="0" err="1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dm</a:t>
                          </a:r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 Едната негова страна е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𝑑𝑚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 другата е за</a:t>
                          </a:r>
                          <a:r>
                            <a:rPr lang="mk-MK" sz="1400" b="0" i="1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 err="1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dm</a:t>
                          </a:r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помала од првата. Колкава е третата страна на триаголникот?</a:t>
                          </a:r>
                          <a:endParaRPr lang="en-US" sz="1000" b="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</a:tr>
                  <a:tr h="2286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40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mk-MK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  <m:r>
                                  <a:rPr lang="mk-MK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40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mk-MK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mk-MK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mk-MK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000" b="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+4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−8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2000" b="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Пресметај:</a:t>
                          </a:r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f>
                                      <m:fPr>
                                        <m:ctrlPr>
                                          <a:rPr lang="en-US" sz="2000" b="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mk-MK" sz="2000" b="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mk-MK" sz="2000" b="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mk-MK" sz="2000" b="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mk-MK" sz="2000" b="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−(1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mk-MK" sz="2000" b="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mk-MK" sz="20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)=</m:t>
                                </m:r>
                              </m:oMath>
                            </m:oMathPara>
                          </a14:m>
                          <a:endParaRPr lang="en-US" sz="1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Разликата на броевите7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и 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зголеми ја за нивниот збир.</a:t>
                          </a:r>
                          <a:endParaRPr lang="en-US" sz="1000" b="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 dirty="0" smtClean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Висината на една бандера е 10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метри, а на јасиката до неа 8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метри. Колку треба да порасне јасиката за да биде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mk-MK" sz="1400" b="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метри повисока од бандерата?</a:t>
                          </a:r>
                          <a:endParaRPr lang="en-US" sz="1000" b="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719062"/>
                  </p:ext>
                </p:extLst>
              </p:nvPr>
            </p:nvGraphicFramePr>
            <p:xfrm>
              <a:off x="-2" y="-1"/>
              <a:ext cx="12192000" cy="68580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  <a:gridCol w="2032000"/>
                    <a:gridCol w="2032000"/>
                    <a:gridCol w="2032000"/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299" t="-267" r="-500000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100601" t="-267" r="-401502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200000" t="-267" r="-300299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300901" t="-267" r="-201201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Најдете две дропки (кои не се осмини) кои даваат збир 7/ 8</a:t>
                          </a:r>
                          <a:endParaRPr lang="en-US" sz="1000" b="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Најдете две дропки (кои не се четвртини) со разлика од ¼.</a:t>
                          </a:r>
                          <a:endParaRPr lang="en-US" sz="1000" b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299" t="-100000" r="-500000" b="-1034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100601" t="-100000" r="-401502" b="-1034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200000" t="-100000" r="-300299" b="-1034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300901" t="-100000" r="-201201" b="-1034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k-MK" sz="1400" b="0" dirty="0">
                              <a:solidFill>
                                <a:schemeClr val="bg1"/>
                              </a:solidFill>
                              <a:effectLst/>
                              <a:latin typeface="Cambria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Најдете две дропки (кои не се четвртини) чија разлика е  1¼. Како го решивте ова? Можете ли да најдете две различни дропки со ова барање?</a:t>
                          </a:r>
                          <a:endParaRPr lang="en-US" sz="1000" b="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501201" t="-100000" r="-901" b="-103457"/>
                          </a:stretch>
                        </a:blipFill>
                      </a:tcPr>
                    </a:tc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299" t="-200533" r="-500000" b="-3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100601" t="-200533" r="-401502" b="-3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200000" t="-200533" r="-300299" b="-3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300901" t="-200533" r="-201201" b="-3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399701" t="-200533" r="-100599" b="-3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3"/>
                          <a:stretch>
                            <a:fillRect l="-501201" t="-200533" r="-901" b="-37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6" name="Rectangle 55"/>
          <p:cNvSpPr/>
          <p:nvPr/>
        </p:nvSpPr>
        <p:spPr>
          <a:xfrm>
            <a:off x="-2" y="-3009"/>
            <a:ext cx="1997244" cy="2249906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A1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068698" y="12280"/>
            <a:ext cx="1997244" cy="224990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Б1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034341" y="-3009"/>
            <a:ext cx="1997244" cy="2249906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A2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013" y="2290010"/>
            <a:ext cx="1997244" cy="2249906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A3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29371" y="2289257"/>
            <a:ext cx="1997244" cy="2249906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A4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-2" y="4593054"/>
            <a:ext cx="1997244" cy="2249906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A5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42346" y="4578014"/>
            <a:ext cx="1997244" cy="2249906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A6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134381" y="4593054"/>
            <a:ext cx="1997244" cy="224990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В5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92046" y="2289257"/>
            <a:ext cx="1997244" cy="224990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Б4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58744" y="2296527"/>
            <a:ext cx="1997244" cy="224990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Б3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092973" y="12280"/>
            <a:ext cx="1997244" cy="224990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Б2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134381" y="2304046"/>
            <a:ext cx="1997244" cy="224990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В3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143863" y="12280"/>
            <a:ext cx="1997244" cy="224990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В1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176716" y="4578014"/>
            <a:ext cx="1997244" cy="224990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В6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176716" y="2289257"/>
            <a:ext cx="1997244" cy="224990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В4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176716" y="12280"/>
            <a:ext cx="1997244" cy="224990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В2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67196" y="4593054"/>
            <a:ext cx="1997244" cy="224990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Б5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92046" y="4578014"/>
            <a:ext cx="1997244" cy="224990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Б6</a:t>
            </a:r>
            <a:endParaRPr lang="en-US" sz="4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48815"/>
      </p:ext>
    </p:extLst>
  </p:cSld>
  <p:clrMapOvr>
    <a:masterClrMapping/>
  </p:clrMapOvr>
  <p:transition spd="med">
    <p:pull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128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2022-09-19T14:29:05Z</dcterms:created>
  <dcterms:modified xsi:type="dcterms:W3CDTF">2022-09-19T15:18:33Z</dcterms:modified>
</cp:coreProperties>
</file>