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2" d="100"/>
          <a:sy n="62" d="100"/>
        </p:scale>
        <p:origin x="33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6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1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4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1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7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BD5C-32C3-4BC8-8BAB-DBF568ED04B4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CD85-6544-4474-B441-9C7D8505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208510"/>
                  </p:ext>
                </p:extLst>
              </p:nvPr>
            </p:nvGraphicFramePr>
            <p:xfrm>
              <a:off x="-2" y="-2"/>
              <a:ext cx="12192000" cy="6858004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032000"/>
                    <a:gridCol w="2032000"/>
                    <a:gridCol w="2032000"/>
                    <a:gridCol w="2032000"/>
                    <a:gridCol w="2032000"/>
                    <a:gridCol w="2032000"/>
                  </a:tblGrid>
                  <a:tr h="17145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·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𝟐𝟒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Одреди кој број е за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поголем од 7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Може ли течноста од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литри од еден сад и течноста  од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литри од друг сад да се претурат во шише од 1 литар?</a:t>
                          </a:r>
                          <a:endParaRPr lang="en-US" sz="105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Една жица е поделена на три дела. Едниот дел е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од жицата, другиот дел е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од жицата, а третиот дел е 87 милиметри. Одреди колку е долга </a:t>
                          </a:r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жицата.</a:t>
                          </a:r>
                          <a:endParaRPr lang="en-US" sz="105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Кој број треба да се додаде на разликата  на броевите 9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за да се добие 10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en-US" sz="105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𝟏𝟐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·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Одреди кој број е за 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помал од 6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Во една гајба имало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𝟑𝟓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kg</a:t>
                          </a:r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грозја, а во друга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kg</a:t>
                          </a:r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повеќе. Колку </a:t>
                          </a:r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kg</a:t>
                          </a:r>
                          <a:r>
                            <a:rPr lang="mk-MK" sz="12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грозје има во втората гајба, а колку во двете заедно?</a:t>
                          </a:r>
                          <a:endParaRPr lang="en-US" sz="105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Кога замислениот број Игор го зголемил за 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пати, па добиениот производ го намалил за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добил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mk-MK" sz="12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Кој број го замислил Игор?</a:t>
                          </a:r>
                          <a:endParaRPr lang="en-US" sz="105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 smtClean="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·х+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: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Бројот 10 намали го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пати.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Бројот 4 зголеми го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𝟏𝟖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пати.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Збирот на броевите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𝟏𝟔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и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намали го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пати.</a:t>
                          </a:r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Еден човек зел кредит од банка. Откако отплатил 7/15 од кредитот, му останале уште 1/5 од кредитот и уште 25000 денари. Колку изнесувал кредитот?</a:t>
                          </a:r>
                          <a:endParaRPr lang="en-US" sz="105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𝟖</m:t>
                                </m:r>
                                <m:r>
                                  <a:rPr lang="mk-MK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:</m:t>
                                </m:r>
                                <m:f>
                                  <m:fPr>
                                    <m:ctrlPr>
                                      <a:rPr lang="en-US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mk-MK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  <m:r>
                                  <a:rPr lang="mk-MK" sz="1400" b="1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=_____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Бројот 3 намали го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пати.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Велосипедист се движи со брзина од 10 </a:t>
                          </a: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km/h</a:t>
                          </a:r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Колкав пат ќе измине за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часа?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Со кој број треба да се помножи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за да се добие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1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х·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  <m:r>
                                <a:rPr lang="mk-MK" sz="1400" b="1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mk-MK" sz="1400" b="1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208510"/>
                  </p:ext>
                </p:extLst>
              </p:nvPr>
            </p:nvGraphicFramePr>
            <p:xfrm>
              <a:off x="-2" y="-2"/>
              <a:ext cx="12192000" cy="6858004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032000"/>
                    <a:gridCol w="2032000"/>
                    <a:gridCol w="2032000"/>
                    <a:gridCol w="2032000"/>
                    <a:gridCol w="2032000"/>
                    <a:gridCol w="2032000"/>
                  </a:tblGrid>
                  <a:tr h="1714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99" t="-355" r="-500000" b="-3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601" t="-355" r="-401502" b="-3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355" r="-300299" b="-3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901" t="-355" r="-201201" b="-3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9701" t="-355" r="-100599" b="-3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501201" t="-355" r="-901" b="-300355"/>
                          </a:stretch>
                        </a:blip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99" t="-100355" r="-500000" b="-2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601" t="-100355" r="-401502" b="-2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100355" r="-300299" b="-2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901" t="-100355" r="-201201" b="-2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9701" t="-100355" r="-100599" b="-20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501201" t="-100355" r="-901" b="-200355"/>
                          </a:stretch>
                        </a:blip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99" t="-201068" r="-500000" b="-101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601" t="-201068" r="-401502" b="-101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201068" r="-300299" b="-101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901" t="-201068" r="-201201" b="-101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9701" t="-201068" r="-100599" b="-101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200" b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Еден човек зел кредит од банка. Откако отплатил 7/15 од кредитот, му останале уште 1/5 од кредитот и уште 25000 денари. Колку изнесувал кредитот?</a:t>
                          </a:r>
                          <a:endParaRPr lang="en-US" sz="105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0000"/>
                        </a:solidFill>
                      </a:tcPr>
                    </a:tc>
                  </a:tr>
                  <a:tr h="1714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99" t="-300000" r="-500000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601" t="-300000" r="-401502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300000" r="-300299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901" t="-300000" r="-201201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99701" t="-300000" r="-100599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501201" t="-300000" r="-901" b="-7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-13518" y="0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А1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31425" y="-2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А2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" y="1719695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А3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30053" y="1718518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А4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439389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А5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42615" y="5155141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А8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2107" y="5159081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А7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34793" y="3435300"/>
            <a:ext cx="2031425" cy="17196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А6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69970" y="4423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Б1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05049" y="7575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Б2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68598" y="1724560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Б3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09789" y="1728838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Б4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64573" y="3428064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Б5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9829" y="3428996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Б6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64869" y="5155142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Б7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4945" y="5138305"/>
            <a:ext cx="2031425" cy="171969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Б8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137257" y="9141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В1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160574" y="17467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В2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143120" y="1730404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В3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66321" y="1730404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В4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166321" y="3450101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В6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36010" y="3443341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В5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30200" y="5145541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В7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166321" y="5155140"/>
            <a:ext cx="2031425" cy="171969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В8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2022-09-21T17:04:58Z</dcterms:created>
  <dcterms:modified xsi:type="dcterms:W3CDTF">2022-09-21T17:36:12Z</dcterms:modified>
</cp:coreProperties>
</file>